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B43"/>
    <a:srgbClr val="3DA980"/>
    <a:srgbClr val="9A1652"/>
    <a:srgbClr val="4F81BD"/>
    <a:srgbClr val="FF6969"/>
    <a:srgbClr val="FF5050"/>
    <a:srgbClr val="18757A"/>
    <a:srgbClr val="87132F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69" d="100"/>
          <a:sy n="69" d="100"/>
        </p:scale>
        <p:origin x="-173" y="-67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3"/>
            <a:ext cx="2911263" cy="493395"/>
          </a:xfrm>
          <a:prstGeom prst="rect">
            <a:avLst/>
          </a:prstGeom>
        </p:spPr>
        <p:txBody>
          <a:bodyPr vert="horz" lIns="89308" tIns="44656" rIns="89308" bIns="44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8" y="13"/>
            <a:ext cx="2911263" cy="493395"/>
          </a:xfrm>
          <a:prstGeom prst="rect">
            <a:avLst/>
          </a:prstGeom>
        </p:spPr>
        <p:txBody>
          <a:bodyPr vert="horz" lIns="89308" tIns="44656" rIns="89308" bIns="44656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1363"/>
            <a:ext cx="52355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08" tIns="44656" rIns="89308" bIns="44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70"/>
            <a:ext cx="5374640" cy="4440555"/>
          </a:xfrm>
          <a:prstGeom prst="rect">
            <a:avLst/>
          </a:prstGeom>
        </p:spPr>
        <p:txBody>
          <a:bodyPr vert="horz" lIns="89308" tIns="44656" rIns="89308" bIns="446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2807"/>
            <a:ext cx="2911263" cy="493395"/>
          </a:xfrm>
          <a:prstGeom prst="rect">
            <a:avLst/>
          </a:prstGeom>
        </p:spPr>
        <p:txBody>
          <a:bodyPr vert="horz" lIns="89308" tIns="44656" rIns="89308" bIns="44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8" y="9372807"/>
            <a:ext cx="2911263" cy="493395"/>
          </a:xfrm>
          <a:prstGeom prst="rect">
            <a:avLst/>
          </a:prstGeom>
        </p:spPr>
        <p:txBody>
          <a:bodyPr vert="horz" lIns="89308" tIns="44656" rIns="89308" bIns="44656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692399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192" y="192761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7128" y="92928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11" y="1617438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95995" y="182031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13,6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30,7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39005" y="148053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8,8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9,9 </a:t>
            </a:r>
            <a:r>
              <a:rPr lang="ru-RU" sz="105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10,6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accent6">
                    <a:lumMod val="75000"/>
                  </a:schemeClr>
                </a:solidFill>
              </a:rPr>
              <a:t>9,2%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7861" y="42823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83,9%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395323" y="3207065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20" y="4048475"/>
            <a:ext cx="830622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973946" y="39848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83,8%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11460" y="2410993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9936" y="118834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75" y="2290121"/>
            <a:ext cx="652240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231453" y="2122362"/>
            <a:ext cx="8467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06340" y="212444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76%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84469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986624" y="411460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148871" y="342528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363860" y="2689625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87%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59153" y="217670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15,7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26,0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9,7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9,7%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8,4%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71,9%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55,0%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01168" y="48772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03137" y="5206390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697427" y="6238778"/>
            <a:ext cx="643993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565587" y="6216935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408,5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431672" y="59624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181,6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19704" y="6539642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accent6">
                    <a:lumMod val="75000"/>
                  </a:schemeClr>
                </a:solidFill>
              </a:rPr>
              <a:t>705,1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14712" y="467320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66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20,2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19,5%*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61024" y="6766994"/>
            <a:ext cx="224728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С 01.01.2016 изменена методика расчета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эффективности обеспечения процедур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банкротства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11908" y="46811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**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156" y="6738933"/>
            <a:ext cx="2224603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2015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2016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8009" y="6961301"/>
            <a:ext cx="224728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** Сведения уточняются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46848</TotalTime>
  <Words>170</Words>
  <Application>Microsoft Office PowerPoint</Application>
  <PresentationFormat>Произвольный</PresentationFormat>
  <Paragraphs>63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471</cp:revision>
  <cp:lastPrinted>2018-01-29T13:33:16Z</cp:lastPrinted>
  <dcterms:created xsi:type="dcterms:W3CDTF">2013-03-01T11:19:43Z</dcterms:created>
  <dcterms:modified xsi:type="dcterms:W3CDTF">2018-02-15T15:13:07Z</dcterms:modified>
</cp:coreProperties>
</file>